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A1AFFF-5619-4BA3-A1FF-BC7C69C66FB2}">
  <a:tblStyle styleId="{6AA1AFFF-5619-4BA3-A1FF-BC7C69C66F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97e5315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97e5315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86489f8b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86489f8b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3e03a70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3e03a70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3e03a7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3e03a7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3e03a70e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3e03a70e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a59bdcd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a59bdcd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- Avery 2/18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a8ffa426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a8ffa426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a8ffa4268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a8ffa4268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86489f8b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86489f8b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- Avery 2/18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a8ffa4268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a8ffa4268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820ce1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820ce1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86489f8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86489f8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8344" y="155321"/>
            <a:ext cx="8747310" cy="484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198344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856502" y="2028976"/>
            <a:ext cx="891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b="0" sz="5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i="1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832" y="614549"/>
            <a:ext cx="672336" cy="5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954" y="156028"/>
            <a:ext cx="8754094" cy="483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795353" y="1570075"/>
            <a:ext cx="7553400" cy="200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95353" y="2057193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252636" y="2068667"/>
            <a:ext cx="96000" cy="102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124712" y="2154392"/>
            <a:ext cx="689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b="0" i="0" sz="36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AM-LogoBox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351" y="1068447"/>
            <a:ext cx="977298" cy="9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2313" y="3305177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457200" y="7910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57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648200" y="1720517"/>
            <a:ext cx="40386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457200" y="7250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57200" y="173032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57200" y="2210146"/>
            <a:ext cx="4040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45033" y="173032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4645033" y="2210146"/>
            <a:ext cx="40419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8" y="87830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575050" y="878306"/>
            <a:ext cx="51117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57208" y="1804738"/>
            <a:ext cx="30084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1792288" y="3600452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1792288" y="830179"/>
            <a:ext cx="5486400" cy="27156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792288" y="4025507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83088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6191"/>
            <a:ext cx="82296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152404" y="4931330"/>
            <a:ext cx="7050300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7867" y="173873"/>
            <a:ext cx="8568268" cy="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287867" y="287335"/>
            <a:ext cx="90600" cy="43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685800" y="2020492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Bray Team Week 5 Update</a:t>
            </a:r>
            <a:endParaRPr/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1371600" y="3176543"/>
            <a:ext cx="6400800" cy="8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Avery Haynes, Locke Lehmann, Travis Carlson, Cody Sims, Zachary Walker, Michael Hager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2/19</a:t>
            </a:r>
            <a:r>
              <a:rPr lang="en"/>
              <a:t>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/ Soldering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75" y="1086000"/>
            <a:ext cx="3111470" cy="37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26" y="1086000"/>
            <a:ext cx="3258127" cy="372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75" y="1421150"/>
            <a:ext cx="4295876" cy="27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075" y="1421150"/>
            <a:ext cx="4336250" cy="2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2" y="1000825"/>
            <a:ext cx="8975489" cy="33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r>
              <a:rPr lang="en"/>
              <a:t>Week's</a:t>
            </a:r>
            <a:r>
              <a:rPr lang="en"/>
              <a:t> Deliverables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{6AA1AFFF-5619-4BA3-A1FF-BC7C69C66FB2}</a:tableStyleId>
              </a:tblPr>
              <a:tblGrid>
                <a:gridCol w="2128350"/>
                <a:gridCol w="2128350"/>
                <a:gridCol w="2128350"/>
                <a:gridCol w="21283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Receive remaining parts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20%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Awaiting arrival.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 frame for valve and actuator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Cody/Travis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20%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Awaiting arrival.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Implement sensors into system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40%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Drilled into valve for sensor.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Wire sensors into DAQ and computer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Wired connections made for one deliverable.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Complete FMEA table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4002B"/>
                          </a:solidFill>
                        </a:rPr>
                        <a:t>20%</a:t>
                      </a:r>
                      <a:endParaRPr>
                        <a:solidFill>
                          <a:srgbClr val="E4002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4002B"/>
                          </a:solidFill>
                        </a:rPr>
                        <a:t>Have 2 fault modes completed</a:t>
                      </a:r>
                      <a:endParaRPr>
                        <a:solidFill>
                          <a:srgbClr val="E4002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Compete Report and presentation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4002B"/>
                          </a:solidFill>
                        </a:rPr>
                        <a:t>0%</a:t>
                      </a:r>
                      <a:endParaRPr>
                        <a:solidFill>
                          <a:srgbClr val="E4002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4002B"/>
                          </a:solidFill>
                        </a:rPr>
                        <a:t>Have not started writing but have some materials ready</a:t>
                      </a:r>
                      <a:endParaRPr>
                        <a:solidFill>
                          <a:srgbClr val="E4002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Weekly Deliverables</a:t>
            </a:r>
            <a:endParaRPr/>
          </a:p>
        </p:txBody>
      </p:sp>
      <p:graphicFrame>
        <p:nvGraphicFramePr>
          <p:cNvPr id="91" name="Google Shape;91;p12"/>
          <p:cNvGraphicFramePr/>
          <p:nvPr/>
        </p:nvGraphicFramePr>
        <p:xfrm>
          <a:off x="315300" y="9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{6AA1AFFF-5619-4BA3-A1FF-BC7C69C66FB2}</a:tableStyleId>
              </a:tblPr>
              <a:tblGrid>
                <a:gridCol w="2128350"/>
                <a:gridCol w="2128350"/>
                <a:gridCol w="1980150"/>
                <a:gridCol w="2276550"/>
              </a:tblGrid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 Done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Notes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0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Implement sensors into 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Zack/Locke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40%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Drilled into valve for sensor.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0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Purchase remaining parts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Strain Gauges purchased</a:t>
                      </a:r>
                      <a:r>
                        <a:rPr lang="en">
                          <a:solidFill>
                            <a:srgbClr val="6AA84F"/>
                          </a:solidFill>
                        </a:rPr>
                        <a:t>, awaiting arrival.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0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Wire sensors into DAQ and computer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50%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69138"/>
                          </a:solidFill>
                        </a:rPr>
                        <a:t>Wired connections made for one deliverable.</a:t>
                      </a:r>
                      <a:endParaRPr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Check on FEDC pressurized air availability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Travis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100%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All parts purchased, awaiting arrival.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Purchasing</a:t>
            </a:r>
            <a:r>
              <a:rPr lang="en"/>
              <a:t> Updates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457200" y="1109125"/>
            <a:ext cx="35712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Orders from Amazon &amp; DigiKey (# 2, 3) arrived Friday, 2/16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Waiting on strain gauges and adhesive from HBK (# 4)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a solenoid valve &amp; regulator to power the pneumatic actuator (sent from Bray)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Waiting on A6 actuator &amp; valve repair kit (sent from Bray)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Budget Update: $775.58 spent (out of $3,803 approved)</a:t>
            </a:r>
            <a:endParaRPr b="1" sz="16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400" y="1109125"/>
            <a:ext cx="4875199" cy="35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NDA Items</a:t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Need </a:t>
            </a:r>
            <a:r>
              <a:rPr i="1" lang="en" sz="2000"/>
              <a:t>written consent</a:t>
            </a:r>
            <a:r>
              <a:rPr lang="en" sz="2000"/>
              <a:t> for us to participate in the Project Showcase, with outlines on what we shouldn’t talk about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MEEN media team wants to interview us for our work, need guidelines on what we can/ can’t show as well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Need to decide if our final presentation should take place in College Station or Cypress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Toggling S92 Actuator</a:t>
            </a:r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57200" y="1109125"/>
            <a:ext cx="41148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FEDC Shop air supply working again (100 psi)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a regulator &amp; </a:t>
            </a:r>
            <a:r>
              <a:rPr lang="en" sz="1600"/>
              <a:t>solenoid</a:t>
            </a:r>
            <a:r>
              <a:rPr lang="en" sz="1600"/>
              <a:t> to (safely) toggle pneumatic actuator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S55 Filter Regulator, S63 Solenoid &amp; fitting connections?</a:t>
            </a:r>
            <a:endParaRPr sz="1600"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88" y="1086001"/>
            <a:ext cx="2849729" cy="17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875" y="2958150"/>
            <a:ext cx="3974649" cy="18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Gauges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457200" y="1109133"/>
            <a:ext cx="8229600" cy="34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Ordered Cylindrical Strain gauges from HBK on 2/16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Using a resin epoxy to set them into S92 stop bolts, should be safe to cure in an oven? (140 F)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2mm hole drilled into the bolt to a depth of maximum stress</a:t>
            </a:r>
            <a:endParaRPr sz="2200"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94" y="3229625"/>
            <a:ext cx="2458775" cy="16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 Drilling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25" y="933600"/>
            <a:ext cx="3479997" cy="39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775" y="1607675"/>
            <a:ext cx="2343511" cy="276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75" y="933600"/>
            <a:ext cx="2606648" cy="33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335025" y="4448150"/>
            <a:ext cx="4878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taking out and re-inserting -&gt;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482600" y="76201"/>
            <a:ext cx="57657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Bracket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21381" l="0" r="0" t="12828"/>
          <a:stretch/>
        </p:blipFill>
        <p:spPr>
          <a:xfrm>
            <a:off x="6633975" y="1035200"/>
            <a:ext cx="2033376" cy="125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6633963" y="2376450"/>
            <a:ext cx="2033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 4 Variation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18240" l="0" r="0" t="30809"/>
          <a:stretch/>
        </p:blipFill>
        <p:spPr>
          <a:xfrm>
            <a:off x="4440725" y="2608300"/>
            <a:ext cx="1900349" cy="12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5">
            <a:alphaModFix/>
          </a:blip>
          <a:srcRect b="25029" l="0" r="0" t="21178"/>
          <a:stretch/>
        </p:blipFill>
        <p:spPr>
          <a:xfrm>
            <a:off x="6633988" y="3386850"/>
            <a:ext cx="2033377" cy="12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495550" y="1296450"/>
            <a:ext cx="38634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longer need to mount on the side.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motor can attach directly to the stem of the actuator using the gear set that was picked up today.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# of moving parts which increases accuracy.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